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7559675" cy="10655300"/>
  <p:notesSz cx="6875463" cy="9656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7036"/>
    <a:srgbClr val="6C2915"/>
    <a:srgbClr val="FCD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70" autoAdjust="0"/>
  </p:normalViewPr>
  <p:slideViewPr>
    <p:cSldViewPr snapToGrid="0">
      <p:cViewPr>
        <p:scale>
          <a:sx n="154" d="100"/>
          <a:sy n="154" d="100"/>
        </p:scale>
        <p:origin x="1050" y="-5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3820"/>
            <a:ext cx="6425724" cy="3709623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596500"/>
            <a:ext cx="5669756" cy="2572564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39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10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7296"/>
            <a:ext cx="1630055" cy="902987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7296"/>
            <a:ext cx="4795669" cy="902987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554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27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56429"/>
            <a:ext cx="6520220" cy="4432308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30668"/>
            <a:ext cx="6520220" cy="2330846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76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36480"/>
            <a:ext cx="3212862" cy="67606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36480"/>
            <a:ext cx="3212862" cy="67606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34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7298"/>
            <a:ext cx="6520220" cy="20595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12029"/>
            <a:ext cx="3198096" cy="1280115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892144"/>
            <a:ext cx="3198096" cy="572475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12029"/>
            <a:ext cx="3213847" cy="1280115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892144"/>
            <a:ext cx="3213847" cy="572475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03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76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29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0353"/>
            <a:ext cx="2438192" cy="2486237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4168"/>
            <a:ext cx="3827085" cy="75721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96590"/>
            <a:ext cx="2438192" cy="5922078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93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0353"/>
            <a:ext cx="2438192" cy="2486237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4168"/>
            <a:ext cx="3827085" cy="75721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96590"/>
            <a:ext cx="2438192" cy="5922078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2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7298"/>
            <a:ext cx="6520220" cy="2059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36480"/>
            <a:ext cx="6520220" cy="6760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875887"/>
            <a:ext cx="1700927" cy="567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D8D34-0A41-482F-8BC3-301F545A5DD9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875887"/>
            <a:ext cx="2551390" cy="567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875887"/>
            <a:ext cx="1700927" cy="567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E62F5-61DA-41BD-B9F4-5CCD1FF79A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49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34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5" Type="http://schemas.openxmlformats.org/officeDocument/2006/relationships/image" Target="../media/image1.jp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7.png"/><Relationship Id="rId35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0C3FA93-34E4-3AA7-07AE-CD35120E7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1" t="6346" r="46222" b="12558"/>
          <a:stretch/>
        </p:blipFill>
        <p:spPr>
          <a:xfrm>
            <a:off x="5669756" y="0"/>
            <a:ext cx="1889919" cy="533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1561DD-DC33-3CD7-B53D-CB438F9B9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0" t="6346" r="28865" b="12558"/>
          <a:stretch/>
        </p:blipFill>
        <p:spPr>
          <a:xfrm>
            <a:off x="-2" y="0"/>
            <a:ext cx="1904999" cy="5334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C72E8BF-6E76-505D-A37C-E87408424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45246" y="194214"/>
            <a:ext cx="2005014" cy="401002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F57E555-0667-5CB8-D146-BE9137673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202" y="0"/>
            <a:ext cx="4010025" cy="533400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820B76B-6289-9291-6927-C1240E3FEDD6}"/>
              </a:ext>
            </a:extLst>
          </p:cNvPr>
          <p:cNvSpPr txBox="1"/>
          <p:nvPr/>
        </p:nvSpPr>
        <p:spPr>
          <a:xfrm>
            <a:off x="360917" y="1106620"/>
            <a:ext cx="131300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…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derrière cette porte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9997CC-7A3A-7224-940A-8B5F9B763026}"/>
              </a:ext>
            </a:extLst>
          </p:cNvPr>
          <p:cNvSpPr/>
          <p:nvPr/>
        </p:nvSpPr>
        <p:spPr>
          <a:xfrm>
            <a:off x="0" y="4552345"/>
            <a:ext cx="1752202" cy="639857"/>
          </a:xfrm>
          <a:prstGeom prst="rect">
            <a:avLst/>
          </a:prstGeom>
          <a:solidFill>
            <a:srgbClr val="6C2915">
              <a:alpha val="67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9997CC-7A3A-7224-940A-8B5F9B763026}"/>
              </a:ext>
            </a:extLst>
          </p:cNvPr>
          <p:cNvSpPr/>
          <p:nvPr/>
        </p:nvSpPr>
        <p:spPr>
          <a:xfrm>
            <a:off x="5762229" y="4552345"/>
            <a:ext cx="1797446" cy="639857"/>
          </a:xfrm>
          <a:prstGeom prst="rect">
            <a:avLst/>
          </a:prstGeom>
          <a:solidFill>
            <a:srgbClr val="6C2915">
              <a:alpha val="67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C9C83E6-B0A0-4E2B-B741-3534B9DF12A1}"/>
              </a:ext>
            </a:extLst>
          </p:cNvPr>
          <p:cNvSpPr txBox="1"/>
          <p:nvPr/>
        </p:nvSpPr>
        <p:spPr>
          <a:xfrm>
            <a:off x="6001246" y="1106621"/>
            <a:ext cx="96409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Un 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secret 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se cache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… </a:t>
            </a:r>
            <a:endParaRPr lang="fr-FR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9B265ED8-7E8F-D795-A332-F57DDCFD8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39579" y="194214"/>
            <a:ext cx="2005013" cy="401002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44E2D8D-D05A-F2C2-C0D3-70106C372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1" t="6346" r="46222" b="12558"/>
          <a:stretch/>
        </p:blipFill>
        <p:spPr>
          <a:xfrm>
            <a:off x="5673723" y="5334000"/>
            <a:ext cx="1889919" cy="5334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5EA29F5-B966-9B36-8B6C-C089B00AC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0" t="6346" r="28865" b="12558"/>
          <a:stretch/>
        </p:blipFill>
        <p:spPr>
          <a:xfrm>
            <a:off x="3965" y="5334000"/>
            <a:ext cx="1904999" cy="5334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4ED17EF-A77F-DBE7-4D82-E6557C342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41279" y="5528214"/>
            <a:ext cx="2005014" cy="401002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7B5FD7A8-03A5-E31F-807E-11BF96761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169" y="5334000"/>
            <a:ext cx="4010025" cy="5334000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45F19C92-124A-18F5-0DF5-0FB468F1F90D}"/>
              </a:ext>
            </a:extLst>
          </p:cNvPr>
          <p:cNvSpPr txBox="1"/>
          <p:nvPr/>
        </p:nvSpPr>
        <p:spPr>
          <a:xfrm>
            <a:off x="364884" y="6440620"/>
            <a:ext cx="131300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…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derrière cette porte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…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53DA2D8-A611-CA37-264C-78098C52A3A1}"/>
              </a:ext>
            </a:extLst>
          </p:cNvPr>
          <p:cNvSpPr/>
          <p:nvPr/>
        </p:nvSpPr>
        <p:spPr>
          <a:xfrm>
            <a:off x="3967" y="9886345"/>
            <a:ext cx="1752202" cy="639857"/>
          </a:xfrm>
          <a:prstGeom prst="rect">
            <a:avLst/>
          </a:prstGeom>
          <a:solidFill>
            <a:srgbClr val="6C2915">
              <a:alpha val="67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BA9CE8-4398-FE02-F9D8-55DCEC5BFC75}"/>
              </a:ext>
            </a:extLst>
          </p:cNvPr>
          <p:cNvSpPr/>
          <p:nvPr/>
        </p:nvSpPr>
        <p:spPr>
          <a:xfrm>
            <a:off x="5766196" y="9886345"/>
            <a:ext cx="1797446" cy="639857"/>
          </a:xfrm>
          <a:prstGeom prst="rect">
            <a:avLst/>
          </a:prstGeom>
          <a:solidFill>
            <a:srgbClr val="6C2915">
              <a:alpha val="67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D0772DF-05CD-AFD2-0961-D8B0B8B99CB0}"/>
              </a:ext>
            </a:extLst>
          </p:cNvPr>
          <p:cNvSpPr txBox="1"/>
          <p:nvPr/>
        </p:nvSpPr>
        <p:spPr>
          <a:xfrm>
            <a:off x="6005213" y="6440621"/>
            <a:ext cx="96409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Un 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secret 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se cache</a:t>
            </a:r>
          </a:p>
          <a:p>
            <a:pPr algn="ctr"/>
            <a:r>
              <a:rPr lang="fr-FR" sz="1300" dirty="0">
                <a:solidFill>
                  <a:srgbClr val="FCD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nia BLL" panose="02000000000000000000" pitchFamily="2" charset="0"/>
              </a:rPr>
              <a:t>… </a:t>
            </a:r>
            <a:endParaRPr lang="fr-FR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9B40F611-7993-700F-DFB1-7E0FCEB8F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43546" y="5528214"/>
            <a:ext cx="2005013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2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F03190BE-3C89-05F0-85B2-25C870C8D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02" y="0"/>
            <a:ext cx="4010025" cy="5334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B0C6E37-DF32-283B-BA38-FF56AE66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10" y1="9256" x2="93475" y2="4770"/>
                        <a14:foregroundMark x1="62622" y1="11722" x2="54894" y2="71463"/>
                        <a14:foregroundMark x1="6068" y1="93088" x2="95821" y2="91431"/>
                        <a14:foregroundMark x1="4007" y1="9418" x2="4694" y2="14349"/>
                        <a14:foregroundMark x1="4007" y1="15521" x2="4007" y2="15521"/>
                        <a14:foregroundMark x1="5152" y1="16168" x2="5152" y2="16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50" y="109706"/>
            <a:ext cx="3391052" cy="50754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C3FA93-34E4-3AA7-07AE-CD35120E7D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1" t="6346" r="46222" b="12558"/>
          <a:stretch/>
        </p:blipFill>
        <p:spPr>
          <a:xfrm>
            <a:off x="5669754" y="0"/>
            <a:ext cx="1893298" cy="53371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1561DD-DC33-3CD7-B53D-CB438F9B98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0" t="6346" r="28865" b="12558"/>
          <a:stretch/>
        </p:blipFill>
        <p:spPr>
          <a:xfrm>
            <a:off x="4433" y="-323"/>
            <a:ext cx="1904999" cy="5373107"/>
          </a:xfrm>
          <a:prstGeom prst="rect">
            <a:avLst/>
          </a:pr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A717B395-2D72-2ED4-22F8-0187BEB13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7" b="94871" l="9917" r="89965">
                        <a14:backgroundMark x1="51594" y1="82876" x2="51594" y2="8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5" y="-28898"/>
            <a:ext cx="1536816" cy="2246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3E3A2E-149B-5332-2EB4-F9D33930CD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2" b="100000" l="9965" r="89917">
                        <a14:foregroundMark x1="27358" y1="4478" x2="25236" y2="14603"/>
                        <a14:foregroundMark x1="25472" y1="14361" x2="27535" y2="19726"/>
                        <a14:foregroundMark x1="26592" y1="16579" x2="26002" y2="10246"/>
                        <a14:foregroundMark x1="25649" y1="10125" x2="25236" y2="13029"/>
                        <a14:backgroundMark x1="47759" y1="97378" x2="51769" y2="99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7"/>
          <a:stretch/>
        </p:blipFill>
        <p:spPr>
          <a:xfrm>
            <a:off x="7935" y="265329"/>
            <a:ext cx="1437904" cy="2342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7BEE4B-C55A-85AA-45E1-2DDCD9DF7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4" b="94474" l="9965" r="89976">
                        <a14:foregroundMark x1="36616" y1="83663" x2="43514" y2="83945"/>
                        <a14:foregroundMark x1="36616" y1="92215" x2="43160" y2="87092"/>
                        <a14:foregroundMark x1="31781" y1="92215" x2="29127" y2="90924"/>
                        <a14:foregroundMark x1="43337" y1="30133" x2="39269" y2="36305"/>
                        <a14:foregroundMark x1="43337" y1="28278" x2="41981" y2="28560"/>
                        <a14:foregroundMark x1="40625" y1="28802" x2="40625" y2="28802"/>
                        <a14:foregroundMark x1="38738" y1="31585" x2="41215" y2="31585"/>
                        <a14:foregroundMark x1="37382" y1="34086" x2="37382" y2="34086"/>
                        <a14:foregroundMark x1="31604" y1="38040" x2="31781" y2="37515"/>
                        <a14:foregroundMark x1="26592" y1="50666" x2="26769" y2="52239"/>
                        <a14:backgroundMark x1="33314" y1="93949" x2="38149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2" t="10790" r="18980" b="4477"/>
          <a:stretch/>
        </p:blipFill>
        <p:spPr>
          <a:xfrm>
            <a:off x="973969" y="716871"/>
            <a:ext cx="1267249" cy="2649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948C01-D507-A765-54E3-E6961A113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49" b="100000" l="9965" r="89917">
                        <a14:foregroundMark x1="62382" y1="16579" x2="62382" y2="16579"/>
                        <a14:foregroundMark x1="73526" y1="17386" x2="73526" y2="17386"/>
                        <a14:foregroundMark x1="12382" y1="35781" x2="12382" y2="35781"/>
                        <a14:foregroundMark x1="32724" y1="35135" x2="32724" y2="36184"/>
                        <a14:foregroundMark x1="35849" y1="31061" x2="34670" y2="31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9"/>
          <a:stretch/>
        </p:blipFill>
        <p:spPr>
          <a:xfrm>
            <a:off x="1602" y="1021174"/>
            <a:ext cx="2071936" cy="3491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0B7E6B-B0AF-AFA0-60F6-465ED4198A5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4" b="89996" l="9965" r="98349">
                        <a14:foregroundMark x1="30837" y1="51069" x2="31781" y2="51069"/>
                        <a14:foregroundMark x1="31191" y1="50141" x2="31191" y2="50141"/>
                        <a14:backgroundMark x1="49116" y1="82372" x2="46580" y2="82493"/>
                        <a14:backgroundMark x1="76592" y1="84470" x2="74882" y2="84066"/>
                        <a14:backgroundMark x1="72170" y1="84873" x2="76002" y2="82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14341" r="3788" b="11188"/>
          <a:stretch/>
        </p:blipFill>
        <p:spPr>
          <a:xfrm flipH="1">
            <a:off x="649358" y="2114876"/>
            <a:ext cx="1771187" cy="2342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8FFD1D-934A-10C9-9809-889F7ED30D7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4" b="96571" l="9965" r="89976">
                        <a14:backgroundMark x1="47936" y1="73417" x2="47936" y2="92215"/>
                        <a14:backgroundMark x1="32370" y1="74748" x2="27182" y2="81565"/>
                        <a14:backgroundMark x1="36026" y1="40379" x2="33726" y2="38282"/>
                        <a14:backgroundMark x1="58137" y1="18152" x2="61616" y2="20936"/>
                        <a14:backgroundMark x1="31124" y1="22753" x2="24911" y2="29271"/>
                        <a14:backgroundMark x1="24379" y1="34737" x2="25266" y2="34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2105" r="5904" b="14609"/>
          <a:stretch/>
        </p:blipFill>
        <p:spPr>
          <a:xfrm>
            <a:off x="-1" y="2720097"/>
            <a:ext cx="1820519" cy="26075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222AC03-0DFC-632E-3641-1C4205F5FF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4" b="100000" l="9965" r="89976">
                        <a14:foregroundMark x1="41627" y1="11577" x2="44693" y2="12102"/>
                        <a14:foregroundMark x1="35083" y1="16297" x2="35083" y2="16297"/>
                        <a14:foregroundMark x1="35200" y1="46188" x2="37441" y2="46188"/>
                        <a14:foregroundMark x1="34375" y1="17951" x2="34434" y2="17063"/>
                        <a14:foregroundMark x1="67217" y1="73820" x2="73526" y2="69665"/>
                        <a14:foregroundMark x1="41627" y1="92255" x2="42983" y2="93586"/>
                        <a14:foregroundMark x1="51533" y1="95764" x2="55307" y2="95926"/>
                        <a14:foregroundMark x1="58137" y1="95885" x2="60024" y2="95885"/>
                        <a14:foregroundMark x1="63325" y1="96047" x2="65507" y2="96168"/>
                        <a14:foregroundMark x1="61733" y1="96047" x2="70696" y2="95563"/>
                        <a14:foregroundMark x1="71403" y1="95563" x2="75590" y2="95926"/>
                        <a14:foregroundMark x1="77182" y1="94675" x2="78656" y2="93868"/>
                        <a14:foregroundMark x1="57488" y1="22348" x2="57724" y2="22832"/>
                        <a14:foregroundMark x1="61026" y1="24808" x2="68160" y2="24808"/>
                        <a14:foregroundMark x1="42335" y1="13433" x2="43691" y2="16458"/>
                        <a14:foregroundMark x1="43691" y1="16862" x2="44458" y2="20290"/>
                        <a14:foregroundMark x1="44517" y1="21662" x2="44163" y2="23598"/>
                        <a14:foregroundMark x1="37795" y1="28439" x2="43042" y2="27995"/>
                        <a14:backgroundMark x1="35849" y1="39209" x2="20460" y2="74587"/>
                        <a14:backgroundMark x1="28302" y1="28560" x2="39682" y2="18556"/>
                        <a14:backgroundMark x1="66392" y1="45220" x2="68927" y2="35902"/>
                        <a14:backgroundMark x1="61792" y1="62122" x2="64328" y2="66398"/>
                        <a14:backgroundMark x1="41450" y1="94917" x2="44517" y2="98023"/>
                        <a14:backgroundMark x1="51887" y1="97781" x2="67630" y2="97580"/>
                        <a14:backgroundMark x1="79717" y1="95926" x2="83373" y2="94675"/>
                        <a14:backgroundMark x1="84552" y1="92820" x2="80896" y2="90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7894" r="11864" b="9731"/>
          <a:stretch/>
        </p:blipFill>
        <p:spPr>
          <a:xfrm flipH="1">
            <a:off x="4845418" y="58380"/>
            <a:ext cx="1873542" cy="31873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90696D4-7AF3-450F-D510-D6BEC2E63B4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43160" y1="44615" x2="36026" y2="47479"/>
                        <a14:backgroundMark x1="28892" y1="52763" x2="5248" y2="75514"/>
                        <a14:backgroundMark x1="84847" y1="60791" x2="95047" y2="73013"/>
                        <a14:backgroundMark x1="78715" y1="58411" x2="76238" y2="57241"/>
                        <a14:backgroundMark x1="29304" y1="52884" x2="36969" y2="48165"/>
                        <a14:backgroundMark x1="27948" y1="96692" x2="41627" y2="98306"/>
                        <a14:backgroundMark x1="51238" y1="98023" x2="54481" y2="97741"/>
                        <a14:backgroundMark x1="59670" y1="97499" x2="64505" y2="97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216"/>
          <a:stretch/>
        </p:blipFill>
        <p:spPr>
          <a:xfrm>
            <a:off x="5925521" y="413726"/>
            <a:ext cx="1624891" cy="27684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E60C38E-B448-F932-4FB0-33D1C6CE847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0008" b="99597" l="12382" r="81604">
                        <a14:foregroundMark x1="68927" y1="48044" x2="68927" y2="48044"/>
                        <a14:foregroundMark x1="67748" y1="47237" x2="69870" y2="48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19210" r="19749" b="28052"/>
          <a:stretch/>
        </p:blipFill>
        <p:spPr>
          <a:xfrm>
            <a:off x="524926" y="3348111"/>
            <a:ext cx="1738403" cy="1979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24860E-7DAA-0AA3-F654-E47CD296E8A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51238" y1="24203" x2="48349" y2="60508"/>
                        <a14:foregroundMark x1="33550" y1="44090" x2="65625" y2="46591"/>
                        <a14:foregroundMark x1="61203" y1="55385" x2="62146" y2="58007"/>
                        <a14:foregroundMark x1="58314" y1="24324" x2="61380" y2="25534"/>
                        <a14:foregroundMark x1="64682" y1="27511" x2="65625" y2="30779"/>
                        <a14:foregroundMark x1="66392" y1="33562" x2="66392" y2="35902"/>
                        <a14:foregroundMark x1="64682" y1="37233" x2="56427" y2="42235"/>
                        <a14:foregroundMark x1="57193" y1="42356" x2="62146" y2="43405"/>
                        <a14:foregroundMark x1="56014" y1="38564" x2="57370" y2="32876"/>
                        <a14:foregroundMark x1="39092" y1="35902" x2="40035" y2="37112"/>
                        <a14:foregroundMark x1="41804" y1="38927" x2="41804" y2="38927"/>
                        <a14:foregroundMark x1="34493" y1="43808" x2="31191" y2="42759"/>
                        <a14:foregroundMark x1="38325" y1="34611" x2="38325" y2="34611"/>
                        <a14:foregroundMark x1="60849" y1="57483" x2="64682" y2="61436"/>
                        <a14:foregroundMark x1="34080" y1="63816" x2="34080" y2="63816"/>
                        <a14:backgroundMark x1="36969" y1="57483" x2="31604" y2="62243"/>
                        <a14:backgroundMark x1="51769" y1="64986" x2="56604" y2="82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21317" r="24172" b="45173"/>
          <a:stretch/>
        </p:blipFill>
        <p:spPr>
          <a:xfrm>
            <a:off x="7937" y="4137187"/>
            <a:ext cx="1113119" cy="11618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A234777-B885-AB21-2AB2-5EB79577A4D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378" l="9965" r="8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20"/>
          <a:stretch/>
        </p:blipFill>
        <p:spPr>
          <a:xfrm>
            <a:off x="6142836" y="1239237"/>
            <a:ext cx="1424585" cy="309463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65C628C-889E-2364-23C9-3C35895773E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478" b="100000" l="9965" r="89917">
                        <a14:foregroundMark x1="52005" y1="16579" x2="45224" y2="94191"/>
                        <a14:foregroundMark x1="60849" y1="97499" x2="61026" y2="93021"/>
                        <a14:foregroundMark x1="38325" y1="95522" x2="41215" y2="94474"/>
                        <a14:foregroundMark x1="36026" y1="95240" x2="37972" y2="95119"/>
                        <a14:foregroundMark x1="33903" y1="71319" x2="35259" y2="65510"/>
                        <a14:backgroundMark x1="36792" y1="36305" x2="45460" y2="41710"/>
                        <a14:backgroundMark x1="60259" y1="40541" x2="72759" y2="38564"/>
                        <a14:backgroundMark x1="51592" y1="97378" x2="46993" y2="98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56" y="808894"/>
            <a:ext cx="2515893" cy="3677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76AE949-A942-6A0A-F908-B13398365A5E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64" b="98669" l="9965" r="89976">
                        <a14:foregroundMark x1="49469" y1="92779" x2="47759" y2="87253"/>
                        <a14:foregroundMark x1="46993" y1="88665" x2="46993" y2="88665"/>
                        <a14:foregroundMark x1="58550" y1="41831" x2="60613" y2="49980"/>
                        <a14:foregroundMark x1="55248" y1="39492" x2="56604" y2="40258"/>
                        <a14:foregroundMark x1="70460" y1="67487" x2="71050" y2="67769"/>
                        <a14:foregroundMark x1="32370" y1="59984" x2="33726" y2="58411"/>
                        <a14:foregroundMark x1="53760" y1="73350" x2="58378" y2="72620"/>
                        <a14:foregroundMark x1="38070" y1="50911" x2="41149" y2="42284"/>
                        <a14:backgroundMark x1="62382" y1="15934" x2="74882" y2="37233"/>
                        <a14:backgroundMark x1="42748" y1="49213" x2="43160" y2="48568"/>
                        <a14:backgroundMark x1="55425" y1="46188" x2="56427" y2="49092"/>
                        <a14:backgroundMark x1="42394" y1="47640" x2="42394" y2="49213"/>
                        <a14:backgroundMark x1="42158" y1="78015" x2="43691" y2="91327"/>
                        <a14:backgroundMark x1="57547" y1="80274" x2="57547" y2="92094"/>
                        <a14:backgroundMark x1="31735" y1="35520" x2="32504" y2="45768"/>
                        <a14:backgroundMark x1="63766" y1="28595" x2="67318" y2="40057"/>
                        <a14:backgroundMark x1="36234" y1="49332" x2="34517" y2="51235"/>
                        <a14:backgroundMark x1="41918" y1="49737" x2="41149" y2="50061"/>
                        <a14:backgroundMark x1="28064" y1="67558" x2="28538" y2="6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17105" r="22057" b="28653"/>
          <a:stretch/>
        </p:blipFill>
        <p:spPr>
          <a:xfrm>
            <a:off x="5803310" y="2285714"/>
            <a:ext cx="1820518" cy="267085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2EF2A8-F1E9-A8CF-7CF8-A1090C6F44D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4" b="93949" l="9965" r="89976">
                        <a14:foregroundMark x1="38502" y1="88423" x2="43337" y2="84228"/>
                        <a14:foregroundMark x1="66392" y1="71198" x2="64682" y2="66317"/>
                        <a14:foregroundMark x1="37559" y1="47640" x2="36792" y2="55506"/>
                        <a14:foregroundMark x1="78715" y1="53005" x2="77771" y2="28439"/>
                        <a14:foregroundMark x1="59080" y1="24082" x2="61792" y2="26059"/>
                        <a14:foregroundMark x1="56014" y1="19887" x2="58137" y2="22509"/>
                        <a14:foregroundMark x1="49882" y1="22630" x2="46226" y2="23679"/>
                        <a14:foregroundMark x1="64858" y1="48568" x2="69870" y2="50666"/>
                        <a14:foregroundMark x1="66215" y1="47882" x2="70460" y2="49738"/>
                        <a14:foregroundMark x1="69693" y1="48286" x2="71403" y2="49213"/>
                        <a14:foregroundMark x1="73113" y1="49738" x2="72170" y2="49455"/>
                        <a14:foregroundMark x1="80660" y1="45785" x2="77948" y2="28963"/>
                        <a14:backgroundMark x1="69281" y1="25413" x2="74292" y2="37636"/>
                        <a14:backgroundMark x1="73703" y1="40379" x2="76238" y2="51835"/>
                        <a14:backgroundMark x1="67158" y1="24324" x2="54481" y2="14199"/>
                        <a14:backgroundMark x1="44281" y1="17386" x2="16038" y2="32634"/>
                        <a14:backgroundMark x1="31014" y1="38927" x2="33137" y2="43566"/>
                        <a14:backgroundMark x1="31781" y1="46067" x2="20460" y2="68697"/>
                        <a14:backgroundMark x1="38149" y1="60670" x2="36616" y2="63816"/>
                        <a14:backgroundMark x1="66804" y1="59742" x2="71580" y2="65268"/>
                        <a14:backgroundMark x1="57960" y1="90641" x2="60259" y2="91045"/>
                        <a14:backgroundMark x1="62559" y1="91973" x2="59493" y2="90117"/>
                        <a14:backgroundMark x1="78892" y1="29488" x2="83726" y2="52481"/>
                        <a14:backgroundMark x1="25472" y1="70512" x2="27358" y2="76846"/>
                        <a14:backgroundMark x1="25825" y1="75393" x2="9316" y2="5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9385" r="8495" b="23022"/>
          <a:stretch/>
        </p:blipFill>
        <p:spPr>
          <a:xfrm flipH="1">
            <a:off x="4811537" y="2285713"/>
            <a:ext cx="1820518" cy="23349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2408B4-04A0-1269-814A-A03C5E1BF284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6180" b="89996" l="472" r="100000">
                        <a14:foregroundMark x1="14092" y1="84349" x2="12736" y2="78701"/>
                        <a14:foregroundMark x1="39092" y1="86971" x2="41981" y2="86567"/>
                        <a14:foregroundMark x1="42394" y1="85801" x2="43160" y2="84752"/>
                        <a14:foregroundMark x1="54658" y1="88140" x2="57370" y2="88826"/>
                        <a14:foregroundMark x1="70047" y1="86850" x2="74116" y2="84228"/>
                        <a14:foregroundMark x1="74116" y1="83542" x2="76592" y2="66196"/>
                        <a14:foregroundMark x1="86026" y1="69746" x2="85613" y2="79225"/>
                        <a14:foregroundMark x1="37382" y1="86850" x2="38915" y2="86688"/>
                        <a14:foregroundMark x1="92394" y1="75635" x2="91568" y2="74587"/>
                        <a14:foregroundMark x1="88502" y1="88140" x2="85849" y2="85639"/>
                        <a14:foregroundMark x1="12736" y1="85115" x2="11616" y2="86043"/>
                        <a14:backgroundMark x1="37559" y1="58290" x2="38915" y2="60387"/>
                        <a14:backgroundMark x1="65271" y1="51069" x2="63738" y2="56716"/>
                        <a14:backgroundMark x1="63502" y1="57886" x2="61969" y2="64219"/>
                        <a14:backgroundMark x1="63502" y1="71198" x2="63325" y2="75918"/>
                        <a14:backgroundMark x1="64505" y1="77773" x2="65448" y2="82775"/>
                        <a14:backgroundMark x1="22170" y1="78015" x2="20460" y2="89068"/>
                        <a14:backgroundMark x1="36026" y1="74990" x2="33314" y2="77612"/>
                        <a14:backgroundMark x1="33550" y1="79064" x2="36380" y2="84470"/>
                        <a14:backgroundMark x1="38149" y1="61960" x2="37972" y2="62646"/>
                        <a14:backgroundMark x1="7193" y1="65389" x2="2535" y2="61839"/>
                        <a14:backgroundMark x1="7724" y1="54619" x2="8726" y2="52360"/>
                        <a14:backgroundMark x1="11026" y1="50545" x2="11792" y2="48165"/>
                        <a14:backgroundMark x1="55071" y1="46309" x2="60436" y2="45260"/>
                        <a14:backgroundMark x1="90802" y1="86446" x2="89682" y2="84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642"/>
          <a:stretch/>
        </p:blipFill>
        <p:spPr>
          <a:xfrm>
            <a:off x="4910901" y="2402090"/>
            <a:ext cx="2656240" cy="2925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893D94D-3602-CAE6-1AD9-3ED14F9CD4AD}"/>
              </a:ext>
            </a:extLst>
          </p:cNvPr>
          <p:cNvSpPr txBox="1"/>
          <p:nvPr/>
        </p:nvSpPr>
        <p:spPr>
          <a:xfrm>
            <a:off x="2248764" y="953073"/>
            <a:ext cx="2838662" cy="352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Chers petits lutins,</a:t>
            </a:r>
            <a:br>
              <a:rPr lang="fr-FR" sz="1400" kern="10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jour tant attendu approche… </a:t>
            </a:r>
            <a:br>
              <a:rPr lang="fr-FR" sz="1400" kern="10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D27036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Lundi 2 septembre 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préparez-vous à franchir </a:t>
            </a:r>
            <a:br>
              <a:rPr lang="fr-FR" sz="1400" kern="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portail vers un royaume enchanté,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où les contes et légendes prennent vie.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D27036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Votre clé magique 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(si précieuse entre vos mains) est le sésame pour entrer dans ce monde mystérieux,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où chaqu</a:t>
            </a:r>
            <a:r>
              <a:rPr lang="fr-FR" sz="1400" kern="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comparse de l’école s’est tr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ansformé en héros et héroïnes des plus beaux récits</a:t>
            </a:r>
            <a:endParaRPr lang="fr-FR" sz="1400" kern="100" dirty="0">
              <a:solidFill>
                <a:srgbClr val="6C2915"/>
              </a:solidFill>
              <a:effectLst/>
              <a:latin typeface="Cooki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Munissez-vous de cette clé et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rejoignez</a:t>
            </a:r>
            <a:r>
              <a:rPr lang="fr-FR" sz="1400" kern="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à </a:t>
            </a:r>
            <a:r>
              <a:rPr lang="fr-FR" sz="1400" kern="0" dirty="0">
                <a:solidFill>
                  <a:srgbClr val="D27036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8h45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précise.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aventure extraordinaire vous attend,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pleine de défis, de découvertes et de merveilles !</a:t>
            </a:r>
            <a:endParaRPr lang="fr-FR" sz="1400" kern="100" dirty="0">
              <a:solidFill>
                <a:srgbClr val="6C2915"/>
              </a:solidFill>
              <a:effectLst/>
              <a:latin typeface="Cooki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très bientôt, braves aventuriers de </a:t>
            </a:r>
            <a:r>
              <a:rPr lang="fr-FR" sz="1400" kern="0" dirty="0">
                <a:solidFill>
                  <a:srgbClr val="D27036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Jeanne d’Arc</a:t>
            </a:r>
            <a:endParaRPr lang="fr-FR" sz="1400" kern="100" dirty="0">
              <a:solidFill>
                <a:srgbClr val="D27036"/>
              </a:solidFill>
              <a:effectLst/>
              <a:latin typeface="Cooki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6AF950F-DA21-4B95-0DF2-E8B2E8B10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254" y="5334000"/>
            <a:ext cx="4010025" cy="5334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3E9116D-A160-C57A-F531-C20A7DF11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10" y1="9256" x2="93475" y2="4770"/>
                        <a14:foregroundMark x1="62622" y1="11722" x2="54894" y2="71463"/>
                        <a14:foregroundMark x1="6068" y1="93088" x2="95821" y2="91431"/>
                        <a14:foregroundMark x1="4007" y1="9418" x2="4694" y2="14349"/>
                        <a14:foregroundMark x1="4007" y1="15521" x2="4007" y2="15521"/>
                        <a14:foregroundMark x1="5152" y1="16168" x2="5152" y2="16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02" y="5443706"/>
            <a:ext cx="3391052" cy="507544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F44FF35-5315-DEB5-821F-A5B1C17056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1" t="6346" r="46222" b="12558"/>
          <a:stretch/>
        </p:blipFill>
        <p:spPr>
          <a:xfrm>
            <a:off x="5668706" y="5334000"/>
            <a:ext cx="1889919" cy="532765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D787123-D1B1-2DDC-A9D5-8F285C05D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0" t="6346" r="28865" b="12558"/>
          <a:stretch/>
        </p:blipFill>
        <p:spPr>
          <a:xfrm>
            <a:off x="3385" y="5341034"/>
            <a:ext cx="1904999" cy="5327650"/>
          </a:xfrm>
          <a:prstGeom prst="rect">
            <a:avLst/>
          </a:prstGeom>
        </p:spPr>
      </p:pic>
      <p:pic>
        <p:nvPicPr>
          <p:cNvPr id="33" name="Espace réservé du contenu 4">
            <a:extLst>
              <a:ext uri="{FF2B5EF4-FFF2-40B4-BE49-F238E27FC236}">
                <a16:creationId xmlns:a16="http://schemas.microsoft.com/office/drawing/2014/main" id="{9C11BF1C-5960-115C-AF60-DB8C3EBEA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7" b="94871" l="9917" r="89965">
                        <a14:backgroundMark x1="51594" y1="82876" x2="51594" y2="8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2" y="5305102"/>
            <a:ext cx="1536816" cy="2246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DDDF7CD-FAD1-ECC4-F06D-D457C46405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2" b="100000" l="9965" r="89917">
                        <a14:foregroundMark x1="27358" y1="4478" x2="25236" y2="14603"/>
                        <a14:foregroundMark x1="25472" y1="14361" x2="27535" y2="19726"/>
                        <a14:foregroundMark x1="26592" y1="16579" x2="26002" y2="10246"/>
                        <a14:foregroundMark x1="25649" y1="10125" x2="25236" y2="13029"/>
                        <a14:backgroundMark x1="47759" y1="97378" x2="51769" y2="99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7"/>
          <a:stretch/>
        </p:blipFill>
        <p:spPr>
          <a:xfrm>
            <a:off x="6887" y="5599329"/>
            <a:ext cx="1437904" cy="2342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FF3375D-84A7-2B4F-D003-9A422DD60C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4" b="94474" l="9965" r="89976">
                        <a14:foregroundMark x1="36616" y1="83663" x2="43514" y2="83945"/>
                        <a14:foregroundMark x1="36616" y1="92215" x2="43160" y2="87092"/>
                        <a14:foregroundMark x1="31781" y1="92215" x2="29127" y2="90924"/>
                        <a14:foregroundMark x1="43337" y1="30133" x2="39269" y2="36305"/>
                        <a14:foregroundMark x1="43337" y1="28278" x2="41981" y2="28560"/>
                        <a14:foregroundMark x1="40625" y1="28802" x2="40625" y2="28802"/>
                        <a14:foregroundMark x1="38738" y1="31585" x2="41215" y2="31585"/>
                        <a14:foregroundMark x1="37382" y1="34086" x2="37382" y2="34086"/>
                        <a14:foregroundMark x1="31604" y1="38040" x2="31781" y2="37515"/>
                        <a14:foregroundMark x1="26592" y1="50666" x2="26769" y2="52239"/>
                        <a14:backgroundMark x1="33314" y1="93949" x2="38149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2" t="10790" r="18980" b="4477"/>
          <a:stretch/>
        </p:blipFill>
        <p:spPr>
          <a:xfrm>
            <a:off x="1011021" y="6050871"/>
            <a:ext cx="1267249" cy="2649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3F7ACF1-2EE6-21BF-F3B7-428038158A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49" b="100000" l="9965" r="89917">
                        <a14:foregroundMark x1="62382" y1="16579" x2="62382" y2="16579"/>
                        <a14:foregroundMark x1="73526" y1="17386" x2="73526" y2="17386"/>
                        <a14:foregroundMark x1="12382" y1="35781" x2="12382" y2="35781"/>
                        <a14:foregroundMark x1="32724" y1="35135" x2="32724" y2="36184"/>
                        <a14:foregroundMark x1="35849" y1="31061" x2="34670" y2="31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9"/>
          <a:stretch/>
        </p:blipFill>
        <p:spPr>
          <a:xfrm>
            <a:off x="19604" y="6355174"/>
            <a:ext cx="2071936" cy="3491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A107E0E-6A21-30FE-AA63-30DA945C923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4" b="89996" l="9965" r="98349">
                        <a14:foregroundMark x1="30837" y1="51069" x2="31781" y2="51069"/>
                        <a14:foregroundMark x1="31191" y1="50141" x2="31191" y2="50141"/>
                        <a14:backgroundMark x1="49116" y1="82372" x2="46580" y2="82493"/>
                        <a14:backgroundMark x1="76592" y1="84470" x2="74882" y2="84066"/>
                        <a14:backgroundMark x1="72170" y1="84873" x2="76002" y2="82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14341" r="3788" b="11188"/>
          <a:stretch/>
        </p:blipFill>
        <p:spPr>
          <a:xfrm flipH="1">
            <a:off x="686410" y="7448876"/>
            <a:ext cx="1771187" cy="2342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7E781B0-CD95-EED6-C162-E2A668DE051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4" b="96571" l="9965" r="89976">
                        <a14:backgroundMark x1="47936" y1="73417" x2="47936" y2="92215"/>
                        <a14:backgroundMark x1="32370" y1="74748" x2="27182" y2="81565"/>
                        <a14:backgroundMark x1="36026" y1="40379" x2="33726" y2="38282"/>
                        <a14:backgroundMark x1="58137" y1="18152" x2="61616" y2="20936"/>
                        <a14:backgroundMark x1="31124" y1="22753" x2="24911" y2="29271"/>
                        <a14:backgroundMark x1="24379" y1="34737" x2="25266" y2="34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2105" r="5904" b="14609"/>
          <a:stretch/>
        </p:blipFill>
        <p:spPr>
          <a:xfrm>
            <a:off x="37051" y="8054097"/>
            <a:ext cx="1820519" cy="26075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40BE8E4-24E2-2024-16E1-A670DA24415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4" b="100000" l="9965" r="89976">
                        <a14:foregroundMark x1="41627" y1="11577" x2="44693" y2="12102"/>
                        <a14:foregroundMark x1="35083" y1="16297" x2="35083" y2="16297"/>
                        <a14:foregroundMark x1="35200" y1="46188" x2="37441" y2="46188"/>
                        <a14:foregroundMark x1="34375" y1="17951" x2="34434" y2="17063"/>
                        <a14:foregroundMark x1="67217" y1="73820" x2="73526" y2="69665"/>
                        <a14:foregroundMark x1="41627" y1="92255" x2="42983" y2="93586"/>
                        <a14:foregroundMark x1="51533" y1="95764" x2="55307" y2="95926"/>
                        <a14:foregroundMark x1="58137" y1="95885" x2="60024" y2="95885"/>
                        <a14:foregroundMark x1="63325" y1="96047" x2="65507" y2="96168"/>
                        <a14:foregroundMark x1="61733" y1="96047" x2="70696" y2="95563"/>
                        <a14:foregroundMark x1="71403" y1="95563" x2="75590" y2="95926"/>
                        <a14:foregroundMark x1="77182" y1="94675" x2="78656" y2="93868"/>
                        <a14:foregroundMark x1="57488" y1="22348" x2="57724" y2="22832"/>
                        <a14:foregroundMark x1="61026" y1="24808" x2="68160" y2="24808"/>
                        <a14:foregroundMark x1="42335" y1="13433" x2="43691" y2="16458"/>
                        <a14:foregroundMark x1="43691" y1="16862" x2="44458" y2="20290"/>
                        <a14:foregroundMark x1="44517" y1="21662" x2="44163" y2="23598"/>
                        <a14:foregroundMark x1="37795" y1="28439" x2="43042" y2="27995"/>
                        <a14:backgroundMark x1="35849" y1="39209" x2="20460" y2="74587"/>
                        <a14:backgroundMark x1="28302" y1="28560" x2="39682" y2="18556"/>
                        <a14:backgroundMark x1="66392" y1="45220" x2="68927" y2="35902"/>
                        <a14:backgroundMark x1="61792" y1="62122" x2="64328" y2="66398"/>
                        <a14:backgroundMark x1="41450" y1="94917" x2="44517" y2="98023"/>
                        <a14:backgroundMark x1="51887" y1="97781" x2="67630" y2="97580"/>
                        <a14:backgroundMark x1="79717" y1="95926" x2="83373" y2="94675"/>
                        <a14:backgroundMark x1="84552" y1="92820" x2="80896" y2="90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7894" r="11864" b="9731"/>
          <a:stretch/>
        </p:blipFill>
        <p:spPr>
          <a:xfrm flipH="1">
            <a:off x="4882470" y="5392380"/>
            <a:ext cx="1873542" cy="31873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0832C2F-802D-C41E-8186-D16812E5516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43160" y1="44615" x2="36026" y2="47479"/>
                        <a14:backgroundMark x1="28892" y1="52763" x2="5248" y2="75514"/>
                        <a14:backgroundMark x1="84847" y1="60791" x2="95047" y2="73013"/>
                        <a14:backgroundMark x1="78715" y1="58411" x2="76238" y2="57241"/>
                        <a14:backgroundMark x1="29304" y1="52884" x2="36969" y2="48165"/>
                        <a14:backgroundMark x1="27948" y1="96692" x2="41627" y2="98306"/>
                        <a14:backgroundMark x1="51238" y1="98023" x2="54481" y2="97741"/>
                        <a14:backgroundMark x1="59670" y1="97499" x2="64505" y2="97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216"/>
          <a:stretch/>
        </p:blipFill>
        <p:spPr>
          <a:xfrm>
            <a:off x="5914948" y="5795351"/>
            <a:ext cx="1624891" cy="276842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4F39DB8-5687-D9C3-9514-50CA9B2981F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0008" b="99597" l="12382" r="81604">
                        <a14:foregroundMark x1="68927" y1="48044" x2="68927" y2="48044"/>
                        <a14:foregroundMark x1="67748" y1="47237" x2="69870" y2="48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19210" r="19749" b="28052"/>
          <a:stretch/>
        </p:blipFill>
        <p:spPr>
          <a:xfrm>
            <a:off x="561978" y="8682111"/>
            <a:ext cx="1738403" cy="1979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AAD9F87E-A49C-0416-BF0B-98F63E32BA5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51238" y1="24203" x2="48349" y2="60508"/>
                        <a14:foregroundMark x1="33550" y1="44090" x2="65625" y2="46591"/>
                        <a14:foregroundMark x1="61203" y1="55385" x2="62146" y2="58007"/>
                        <a14:foregroundMark x1="58314" y1="24324" x2="61380" y2="25534"/>
                        <a14:foregroundMark x1="64682" y1="27511" x2="65625" y2="30779"/>
                        <a14:foregroundMark x1="66392" y1="33562" x2="66392" y2="35902"/>
                        <a14:foregroundMark x1="64682" y1="37233" x2="56427" y2="42235"/>
                        <a14:foregroundMark x1="57193" y1="42356" x2="62146" y2="43405"/>
                        <a14:foregroundMark x1="56014" y1="38564" x2="57370" y2="32876"/>
                        <a14:foregroundMark x1="39092" y1="35902" x2="40035" y2="37112"/>
                        <a14:foregroundMark x1="41804" y1="38927" x2="41804" y2="38927"/>
                        <a14:foregroundMark x1="34493" y1="43808" x2="31191" y2="42759"/>
                        <a14:foregroundMark x1="38325" y1="34611" x2="38325" y2="34611"/>
                        <a14:foregroundMark x1="60849" y1="57483" x2="64682" y2="61436"/>
                        <a14:foregroundMark x1="34080" y1="63816" x2="34080" y2="63816"/>
                        <a14:backgroundMark x1="36969" y1="57483" x2="31604" y2="62243"/>
                        <a14:backgroundMark x1="51769" y1="64986" x2="56604" y2="82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21317" r="24172" b="45173"/>
          <a:stretch/>
        </p:blipFill>
        <p:spPr>
          <a:xfrm>
            <a:off x="16414" y="9499762"/>
            <a:ext cx="1113119" cy="11618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BEC172F-D41E-E961-0345-FF2DC16974C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378" l="9965" r="8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20"/>
          <a:stretch/>
        </p:blipFill>
        <p:spPr>
          <a:xfrm>
            <a:off x="6122738" y="6563712"/>
            <a:ext cx="1424585" cy="309463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C753AD1-913A-6157-A6E3-2C3145500A6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478" b="100000" l="9965" r="89917">
                        <a14:foregroundMark x1="52005" y1="16579" x2="45224" y2="94191"/>
                        <a14:foregroundMark x1="60849" y1="97499" x2="61026" y2="93021"/>
                        <a14:foregroundMark x1="38325" y1="95522" x2="41215" y2="94474"/>
                        <a14:foregroundMark x1="36026" y1="95240" x2="37972" y2="95119"/>
                        <a14:foregroundMark x1="33903" y1="71319" x2="35259" y2="65510"/>
                        <a14:backgroundMark x1="36792" y1="36305" x2="45460" y2="41710"/>
                        <a14:backgroundMark x1="60259" y1="40541" x2="72759" y2="38564"/>
                        <a14:backgroundMark x1="51592" y1="97378" x2="46993" y2="98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08" y="6142894"/>
            <a:ext cx="2515893" cy="3677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4C0CFC64-E4D1-1DAD-7335-D45AD7B4495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64" b="98669" l="9965" r="89976">
                        <a14:foregroundMark x1="49469" y1="92779" x2="47759" y2="87253"/>
                        <a14:foregroundMark x1="46993" y1="88665" x2="46993" y2="88665"/>
                        <a14:foregroundMark x1="58550" y1="41831" x2="60613" y2="49980"/>
                        <a14:foregroundMark x1="55248" y1="39492" x2="56604" y2="40258"/>
                        <a14:foregroundMark x1="70460" y1="67487" x2="71050" y2="67769"/>
                        <a14:foregroundMark x1="32370" y1="59984" x2="33726" y2="58411"/>
                        <a14:foregroundMark x1="53760" y1="73350" x2="58378" y2="72620"/>
                        <a14:foregroundMark x1="38070" y1="50911" x2="41149" y2="42284"/>
                        <a14:backgroundMark x1="62382" y1="15934" x2="74882" y2="37233"/>
                        <a14:backgroundMark x1="42748" y1="49213" x2="43160" y2="48568"/>
                        <a14:backgroundMark x1="55425" y1="46188" x2="56427" y2="49092"/>
                        <a14:backgroundMark x1="42394" y1="47640" x2="42394" y2="49213"/>
                        <a14:backgroundMark x1="42158" y1="78015" x2="43691" y2="91327"/>
                        <a14:backgroundMark x1="57547" y1="80274" x2="57547" y2="92094"/>
                        <a14:backgroundMark x1="31735" y1="35520" x2="32504" y2="45768"/>
                        <a14:backgroundMark x1="63766" y1="28595" x2="67318" y2="40057"/>
                        <a14:backgroundMark x1="36234" y1="49332" x2="34517" y2="51235"/>
                        <a14:backgroundMark x1="41918" y1="49737" x2="41149" y2="50061"/>
                        <a14:backgroundMark x1="28064" y1="67558" x2="28538" y2="6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17105" r="22057" b="28653"/>
          <a:stretch/>
        </p:blipFill>
        <p:spPr>
          <a:xfrm>
            <a:off x="5840362" y="7619714"/>
            <a:ext cx="1820518" cy="267085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535A38A-1830-4D61-256C-41515496C94C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4" b="93949" l="9965" r="89976">
                        <a14:foregroundMark x1="38502" y1="88423" x2="43337" y2="84228"/>
                        <a14:foregroundMark x1="66392" y1="71198" x2="64682" y2="66317"/>
                        <a14:foregroundMark x1="37559" y1="47640" x2="36792" y2="55506"/>
                        <a14:foregroundMark x1="78715" y1="53005" x2="77771" y2="28439"/>
                        <a14:foregroundMark x1="59080" y1="24082" x2="61792" y2="26059"/>
                        <a14:foregroundMark x1="56014" y1="19887" x2="58137" y2="22509"/>
                        <a14:foregroundMark x1="49882" y1="22630" x2="46226" y2="23679"/>
                        <a14:foregroundMark x1="64858" y1="48568" x2="69870" y2="50666"/>
                        <a14:foregroundMark x1="66215" y1="47882" x2="70460" y2="49738"/>
                        <a14:foregroundMark x1="69693" y1="48286" x2="71403" y2="49213"/>
                        <a14:foregroundMark x1="73113" y1="49738" x2="72170" y2="49455"/>
                        <a14:foregroundMark x1="80660" y1="45785" x2="77948" y2="28963"/>
                        <a14:backgroundMark x1="69281" y1="25413" x2="74292" y2="37636"/>
                        <a14:backgroundMark x1="73703" y1="40379" x2="76238" y2="51835"/>
                        <a14:backgroundMark x1="67158" y1="24324" x2="54481" y2="14199"/>
                        <a14:backgroundMark x1="44281" y1="17386" x2="16038" y2="32634"/>
                        <a14:backgroundMark x1="31014" y1="38927" x2="33137" y2="43566"/>
                        <a14:backgroundMark x1="31781" y1="46067" x2="20460" y2="68697"/>
                        <a14:backgroundMark x1="38149" y1="60670" x2="36616" y2="63816"/>
                        <a14:backgroundMark x1="66804" y1="59742" x2="71580" y2="65268"/>
                        <a14:backgroundMark x1="57960" y1="90641" x2="60259" y2="91045"/>
                        <a14:backgroundMark x1="62559" y1="91973" x2="59493" y2="90117"/>
                        <a14:backgroundMark x1="78892" y1="29488" x2="83726" y2="52481"/>
                        <a14:backgroundMark x1="25472" y1="70512" x2="27358" y2="76846"/>
                        <a14:backgroundMark x1="25825" y1="75393" x2="9316" y2="5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9385" r="8495" b="23022"/>
          <a:stretch/>
        </p:blipFill>
        <p:spPr>
          <a:xfrm flipH="1">
            <a:off x="4848589" y="7619713"/>
            <a:ext cx="1820518" cy="23349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22E4314B-F866-F4B9-7F32-EFAC3C737EC9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6180" b="89996" l="472" r="100000">
                        <a14:foregroundMark x1="14092" y1="84349" x2="12736" y2="78701"/>
                        <a14:foregroundMark x1="39092" y1="86971" x2="41981" y2="86567"/>
                        <a14:foregroundMark x1="42394" y1="85801" x2="43160" y2="84752"/>
                        <a14:foregroundMark x1="54658" y1="88140" x2="57370" y2="88826"/>
                        <a14:foregroundMark x1="70047" y1="86850" x2="74116" y2="84228"/>
                        <a14:foregroundMark x1="74116" y1="83542" x2="76592" y2="66196"/>
                        <a14:foregroundMark x1="86026" y1="69746" x2="85613" y2="79225"/>
                        <a14:foregroundMark x1="37382" y1="86850" x2="38915" y2="86688"/>
                        <a14:foregroundMark x1="92394" y1="75635" x2="91568" y2="74587"/>
                        <a14:foregroundMark x1="88502" y1="88140" x2="85849" y2="85639"/>
                        <a14:foregroundMark x1="12736" y1="85115" x2="11616" y2="86043"/>
                        <a14:backgroundMark x1="37559" y1="58290" x2="38915" y2="60387"/>
                        <a14:backgroundMark x1="65271" y1="51069" x2="63738" y2="56716"/>
                        <a14:backgroundMark x1="63502" y1="57886" x2="61969" y2="64219"/>
                        <a14:backgroundMark x1="63502" y1="71198" x2="63325" y2="75918"/>
                        <a14:backgroundMark x1="64505" y1="77773" x2="65448" y2="82775"/>
                        <a14:backgroundMark x1="22170" y1="78015" x2="20460" y2="89068"/>
                        <a14:backgroundMark x1="36026" y1="74990" x2="33314" y2="77612"/>
                        <a14:backgroundMark x1="33550" y1="79064" x2="36380" y2="84470"/>
                        <a14:backgroundMark x1="38149" y1="61960" x2="37972" y2="62646"/>
                        <a14:backgroundMark x1="7193" y1="65389" x2="2535" y2="61839"/>
                        <a14:backgroundMark x1="7724" y1="54619" x2="8726" y2="52360"/>
                        <a14:backgroundMark x1="11026" y1="50545" x2="11792" y2="48165"/>
                        <a14:backgroundMark x1="55071" y1="46309" x2="60436" y2="45260"/>
                        <a14:backgroundMark x1="90802" y1="86446" x2="89682" y2="84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642"/>
          <a:stretch/>
        </p:blipFill>
        <p:spPr>
          <a:xfrm>
            <a:off x="4900328" y="7736090"/>
            <a:ext cx="2656240" cy="2925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4D99356-658B-C050-D0BD-02A275B94A7E}"/>
              </a:ext>
            </a:extLst>
          </p:cNvPr>
          <p:cNvSpPr txBox="1"/>
          <p:nvPr/>
        </p:nvSpPr>
        <p:spPr>
          <a:xfrm>
            <a:off x="2322297" y="6338369"/>
            <a:ext cx="2838662" cy="352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Chers petits lutins,</a:t>
            </a:r>
            <a:br>
              <a:rPr lang="fr-FR" sz="1400" kern="10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jour tant attendu approche… </a:t>
            </a:r>
            <a:br>
              <a:rPr lang="fr-FR" sz="1400" kern="10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D27036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Lundi 2 septembre 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préparez-vous à franchir </a:t>
            </a:r>
            <a:br>
              <a:rPr lang="fr-FR" sz="1400" kern="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portail vers un royaume enchanté,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où les contes et légendes prennent vie.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D27036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Votre clé magique 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(si précieuse entre vos mains) est le sésame pour entrer dans ce monde mystérieux,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où chaqu</a:t>
            </a:r>
            <a:r>
              <a:rPr lang="fr-FR" sz="1400" kern="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comparse de l’école s’est tr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ansformé en héros et héroïnes des plus beaux récits</a:t>
            </a:r>
            <a:endParaRPr lang="fr-FR" sz="1400" kern="100" dirty="0">
              <a:solidFill>
                <a:srgbClr val="6C2915"/>
              </a:solidFill>
              <a:effectLst/>
              <a:latin typeface="Cooki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Munissez-vous de cette clé et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rejoignez</a:t>
            </a:r>
            <a:r>
              <a:rPr lang="fr-FR" sz="1400" kern="0" dirty="0">
                <a:solidFill>
                  <a:srgbClr val="6C2915"/>
                </a:solidFill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à </a:t>
            </a:r>
            <a:r>
              <a:rPr lang="fr-FR" sz="1400" kern="0" dirty="0">
                <a:solidFill>
                  <a:srgbClr val="D27036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8h45</a:t>
            </a: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précise.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aventure extraordinaire vous attend, </a:t>
            </a:r>
            <a:b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pleine de défis, de découvertes et de merveilles !</a:t>
            </a:r>
            <a:endParaRPr lang="fr-FR" sz="1400" kern="100" dirty="0">
              <a:solidFill>
                <a:srgbClr val="6C2915"/>
              </a:solidFill>
              <a:effectLst/>
              <a:latin typeface="Cooki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6C2915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très bientôt, braves aventuriers de </a:t>
            </a:r>
            <a:r>
              <a:rPr lang="fr-FR" sz="1400" kern="0" dirty="0">
                <a:solidFill>
                  <a:srgbClr val="D27036"/>
                </a:solidFill>
                <a:effectLst/>
                <a:latin typeface="Cooki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Jeanne d’Arc</a:t>
            </a:r>
            <a:endParaRPr lang="fr-FR" sz="1400" kern="100" dirty="0">
              <a:solidFill>
                <a:srgbClr val="D27036"/>
              </a:solidFill>
              <a:effectLst/>
              <a:latin typeface="Cooki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06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119</TotalTime>
  <Words>240</Words>
  <Application>Microsoft Office PowerPoint</Application>
  <PresentationFormat>Personnalisé</PresentationFormat>
  <Paragraphs>20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Cookie</vt:lpstr>
      <vt:lpstr>Narnia BLL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 E</dc:creator>
  <cp:lastModifiedBy>c E</cp:lastModifiedBy>
  <cp:revision>2</cp:revision>
  <cp:lastPrinted>2024-08-21T20:12:31Z</cp:lastPrinted>
  <dcterms:created xsi:type="dcterms:W3CDTF">2024-08-21T18:30:38Z</dcterms:created>
  <dcterms:modified xsi:type="dcterms:W3CDTF">2024-08-22T17:44:20Z</dcterms:modified>
</cp:coreProperties>
</file>